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8" r:id="rId15"/>
    <p:sldId id="269" r:id="rId16"/>
    <p:sldId id="278" r:id="rId17"/>
    <p:sldId id="271" r:id="rId18"/>
    <p:sldId id="272" r:id="rId19"/>
    <p:sldId id="280" r:id="rId20"/>
    <p:sldId id="281" r:id="rId21"/>
    <p:sldId id="274" r:id="rId22"/>
    <p:sldId id="275" r:id="rId23"/>
    <p:sldId id="276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8"/>
    <a:srgbClr val="008D8A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10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66"/>
            </a:gs>
            <a:gs pos="62000">
              <a:srgbClr val="00ACA8"/>
            </a:gs>
            <a:gs pos="100000">
              <a:srgbClr val="00666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BA6B-1FD0-4289-8827-1610C614FC2A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ED906-C172-4F78-9CF4-79B74623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20785560">
            <a:off x="-962664" y="-584446"/>
            <a:ext cx="6523221" cy="8007984"/>
            <a:chOff x="6248400" y="-914400"/>
            <a:chExt cx="3505200" cy="7315200"/>
          </a:xfrm>
        </p:grpSpPr>
        <p:sp>
          <p:nvSpPr>
            <p:cNvPr id="5" name="Rectangle 4"/>
            <p:cNvSpPr/>
            <p:nvPr/>
          </p:nvSpPr>
          <p:spPr>
            <a:xfrm>
              <a:off x="6248400" y="9144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-3048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21336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33528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5720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48400" y="57912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8400" y="-9144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04801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8400" y="15240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8400" y="27432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39624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8400" y="51816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 rot="814440" flipH="1">
            <a:off x="3944874" y="-465677"/>
            <a:ext cx="6698974" cy="7790610"/>
            <a:chOff x="6248400" y="-914400"/>
            <a:chExt cx="3505200" cy="7315200"/>
          </a:xfrm>
        </p:grpSpPr>
        <p:sp>
          <p:nvSpPr>
            <p:cNvPr id="19" name="Rectangle 18"/>
            <p:cNvSpPr/>
            <p:nvPr/>
          </p:nvSpPr>
          <p:spPr>
            <a:xfrm>
              <a:off x="6248400" y="9144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48400" y="-3048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48400" y="21336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48400" y="33528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48400" y="45720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48400" y="57912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48400" y="-9144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48400" y="3048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48400" y="15240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8400" y="27432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48400" y="39624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8400" y="51816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958" b="11173"/>
          <a:stretch>
            <a:fillRect/>
          </a:stretch>
        </p:blipFill>
        <p:spPr bwMode="auto">
          <a:xfrm>
            <a:off x="1752600" y="-30480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50800" dir="5400000" sx="118000" sy="118000" algn="ctr" rotWithShape="0">
              <a:schemeClr val="tx1"/>
            </a:outerShdw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85800" y="3733800"/>
            <a:ext cx="7467600" cy="3124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4876800"/>
            <a:ext cx="5791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Calligraphy dip pens</a:t>
            </a:r>
          </a:p>
          <a:p>
            <a:endParaRPr lang="en-US" sz="7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Anthony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Turchetta</a:t>
            </a:r>
            <a:endParaRPr lang="en-US" sz="28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Cave Creek AZ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350" r="1638" b="22051"/>
          <a:stretch>
            <a:fillRect/>
          </a:stretch>
        </p:blipFill>
        <p:spPr bwMode="auto">
          <a:xfrm>
            <a:off x="228600" y="381000"/>
            <a:ext cx="884187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-457200"/>
            <a:ext cx="6477000" cy="7315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439" t="57205" r="3268"/>
          <a:stretch>
            <a:fillRect/>
          </a:stretch>
        </p:blipFill>
        <p:spPr bwMode="auto">
          <a:xfrm>
            <a:off x="0" y="2819400"/>
            <a:ext cx="883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67" b="76602"/>
          <a:stretch>
            <a:fillRect/>
          </a:stretch>
        </p:blipFill>
        <p:spPr bwMode="auto">
          <a:xfrm rot="20663708">
            <a:off x="-343932" y="1293204"/>
            <a:ext cx="9837314" cy="162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762000" y="5486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Don Ward  Wichita Falls TX</a:t>
            </a:r>
          </a:p>
          <a:p>
            <a:pPr>
              <a:tabLst>
                <a:tab pos="350838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Kit: Baseball Bat Pen  (discontinued)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2438400"/>
            <a:ext cx="5885497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1000" y="0"/>
            <a:ext cx="10439400" cy="2667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1066800"/>
            <a:ext cx="8077200" cy="24384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Full size gavel with a closed end pen made into the gavel's handle. The kit used was the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Ameri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-Classic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rollerball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I've also use the executive  kit has been used. I now use the Baron kit for the gavel pen. 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-Don Ward using mesquite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0"/>
            <a:ext cx="10439400" cy="2667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1219200"/>
            <a:ext cx="8077200" cy="24384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Full size gavel with a closed end pen made into the gavel's handle. The kit used was the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Ameri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-Classic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rollerball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I've also use the executive  kit has been used. I now use the Baron kit for the gavel pen. 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-Don Ward using mesquite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381000"/>
            <a:ext cx="8840787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3810000" y="-117214"/>
            <a:ext cx="4762078" cy="720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-1447800" y="1447800"/>
            <a:ext cx="7467600" cy="28956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5791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Desk pen</a:t>
            </a:r>
          </a:p>
          <a:p>
            <a:endParaRPr lang="en-US" sz="7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Don Ward  Wichita Falls TX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Kit: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Slimline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modified as</a:t>
            </a:r>
          </a:p>
          <a:p>
            <a:pPr>
              <a:tabLst>
                <a:tab pos="695325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closed end and extended </a:t>
            </a:r>
          </a:p>
          <a:p>
            <a:pPr>
              <a:tabLst>
                <a:tab pos="695325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in length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63923" r="27755"/>
          <a:stretch>
            <a:fillRect/>
          </a:stretch>
        </p:blipFill>
        <p:spPr bwMode="auto">
          <a:xfrm>
            <a:off x="-6248400" y="-1676400"/>
            <a:ext cx="70866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28532" b="33705"/>
          <a:stretch>
            <a:fillRect/>
          </a:stretch>
        </p:blipFill>
        <p:spPr bwMode="auto">
          <a:xfrm>
            <a:off x="457200" y="2889388"/>
            <a:ext cx="6400800" cy="39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Rectangle 6"/>
          <p:cNvSpPr/>
          <p:nvPr/>
        </p:nvSpPr>
        <p:spPr>
          <a:xfrm>
            <a:off x="-1371600" y="0"/>
            <a:ext cx="8686800" cy="32004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7391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Desk pen featured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More Woodturning</a:t>
            </a:r>
          </a:p>
          <a:p>
            <a:endParaRPr lang="en-US" sz="1050" b="1" i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Don Ward  Wichita Falls TX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Kit: Baron aka Navigator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Wood: Mesquite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72811"/>
          <a:stretch>
            <a:fillRect/>
          </a:stretch>
        </p:blipFill>
        <p:spPr bwMode="auto">
          <a:xfrm>
            <a:off x="6477000" y="301625"/>
            <a:ext cx="2667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457200"/>
            <a:ext cx="8382000" cy="5334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1143000"/>
            <a:ext cx="222849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b="1" dirty="0"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ea typeface="+mj-ea"/>
                <a:cs typeface="+mj-cs"/>
              </a:rPr>
              <a:t>?</a:t>
            </a:r>
            <a:endParaRPr lang="en-US" sz="11500" dirty="0">
              <a:solidFill>
                <a:srgbClr val="FFFF00"/>
              </a:solidFill>
              <a:effectLst>
                <a:outerShdw blurRad="50800" dist="381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990600"/>
            <a:ext cx="8229600" cy="3352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Just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how is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penblank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held, since the hole is not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 through hole,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but a blind hole which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has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no exit . . 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24400"/>
            <a:ext cx="6248400" cy="1588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88900" dist="762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382000" cy="5334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38877"/>
            <a:ext cx="693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There are several ways to hold the blank.  Tooling can be homemade or purchased.</a:t>
            </a:r>
          </a:p>
          <a:p>
            <a:endParaRPr lang="en-US" sz="1600" b="1" dirty="0" smtClean="0">
              <a:solidFill>
                <a:schemeClr val="bg1"/>
              </a:solidFill>
              <a:effectLst>
                <a:outerShdw blurRad="38100" dist="635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One method is to use a pin chuck.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6897"/>
          <a:stretch>
            <a:fillRect/>
          </a:stretch>
        </p:blipFill>
        <p:spPr bwMode="auto">
          <a:xfrm>
            <a:off x="1981201" y="2743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14600"/>
            <a:ext cx="9144000" cy="40386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457200"/>
            <a:ext cx="939165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457200" y="2743200"/>
            <a:ext cx="8458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In a pin chuck the pin fits into a slot and 	the pen tube slides over the pen.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Slightly rotating the blank will cause the 	pin to grab the tube and hold the blank.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A pin chuck can be made in your shop.</a:t>
            </a:r>
          </a:p>
          <a:p>
            <a:endParaRPr lang="en-US" sz="1600" b="1" dirty="0" smtClean="0">
              <a:solidFill>
                <a:schemeClr val="bg1"/>
              </a:solidFill>
              <a:effectLst>
                <a:outerShdw blurRad="38100" dist="635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 don't know anyone who is currently making them to be sold.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356" y="990600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CHUCK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3251" y="838200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PIN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8382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PEN TUBE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95400" y="1066800"/>
            <a:ext cx="9144000" cy="5029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4204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sz="36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Homemade Jam chuck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38200"/>
            <a:ext cx="38750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Rectangle 5"/>
          <p:cNvSpPr/>
          <p:nvPr/>
        </p:nvSpPr>
        <p:spPr>
          <a:xfrm>
            <a:off x="381000" y="129540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lower portion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is shaped to fit the taper in the lathe headstock or it can be held in a Jacob's chuck or some other type of chucking system.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5215"/>
          <a:stretch>
            <a:fillRect/>
          </a:stretch>
        </p:blipFill>
        <p:spPr bwMode="auto">
          <a:xfrm>
            <a:off x="0" y="3810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43000" y="37338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114300" dist="114300" dir="2700000" algn="ctr" rotWithShape="0">
                    <a:schemeClr val="tx1"/>
                  </a:outerShdw>
                </a:effectLst>
                <a:latin typeface="Aharoni" pitchFamily="2" charset="-79"/>
                <a:cs typeface="Aharoni" pitchFamily="2" charset="-79"/>
              </a:rPr>
              <a:t>CLOSED END PENS</a:t>
            </a:r>
            <a:endParaRPr lang="en-US" sz="6000" dirty="0">
              <a:solidFill>
                <a:srgbClr val="FFFF00"/>
              </a:solidFill>
              <a:effectLst>
                <a:outerShdw blurRad="114300" dist="114300" dir="2700000" algn="ctr" rotWithShape="0">
                  <a:schemeClr val="tx1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7244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114300" dist="1143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Don Ward</a:t>
            </a:r>
          </a:p>
          <a:p>
            <a:pPr>
              <a:tabLst>
                <a:tab pos="228600" algn="l"/>
              </a:tabLst>
            </a:pPr>
            <a:r>
              <a:rPr lang="en-US" sz="3200" b="1" dirty="0">
                <a:solidFill>
                  <a:schemeClr val="bg1"/>
                </a:solidFill>
                <a:effectLst>
                  <a:outerShdw blurRad="114300" dist="1143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	Wichita Falls TX</a:t>
            </a:r>
          </a:p>
          <a:p>
            <a:pPr>
              <a:tabLst>
                <a:tab pos="228600" algn="l"/>
              </a:tabLst>
            </a:pPr>
            <a:r>
              <a:rPr lang="en-US" sz="3200" b="1" dirty="0">
                <a:solidFill>
                  <a:schemeClr val="bg1"/>
                </a:solidFill>
                <a:effectLst>
                  <a:outerShdw blurRad="114300" dist="1143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	RedRiverPens.com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95400" y="1066800"/>
            <a:ext cx="9144000" cy="5029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4204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sz="36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Homemade Jam chuck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38200"/>
            <a:ext cx="38750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Rectangle 5"/>
          <p:cNvSpPr/>
          <p:nvPr/>
        </p:nvSpPr>
        <p:spPr>
          <a:xfrm>
            <a:off x="381000" y="193827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upper portion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is made for the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pentube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to friction fit or jam fit to hold the 	blank.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2192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Although not available in sizes that fit very many pen kit tubes, there are a few that will work.</a:t>
            </a:r>
          </a:p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baron tube is shown</a:t>
            </a:r>
          </a:p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here and surprisingly</a:t>
            </a:r>
          </a:p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one I tried ran</a:t>
            </a:r>
          </a:p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Truer than I thought</a:t>
            </a:r>
          </a:p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it would. There was</a:t>
            </a:r>
          </a:p>
          <a:p>
            <a:pPr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very little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runout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204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sz="36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CONCRETE  ANCHORS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9161" y="2286000"/>
            <a:ext cx="455483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61905"/>
          <a:stretch>
            <a:fillRect/>
          </a:stretch>
        </p:blipFill>
        <p:spPr bwMode="auto">
          <a:xfrm>
            <a:off x="-457200" y="4191000"/>
            <a:ext cx="10077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304800" y="533400"/>
            <a:ext cx="8382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cap="all" dirty="0" smtClean="0"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Commercially available</a:t>
            </a:r>
          </a:p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closed end pen mandrels:</a:t>
            </a:r>
          </a:p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from Arizona Silhouette in sizes</a:t>
            </a:r>
          </a:p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for several kits sold by them. </a:t>
            </a:r>
          </a:p>
          <a:p>
            <a:pPr algn="ctr">
              <a:buClr>
                <a:srgbClr val="FFFF00"/>
              </a:buClr>
              <a:tabLst>
                <a:tab pos="396875" algn="l"/>
              </a:tabLst>
            </a:pPr>
            <a:endParaRPr lang="en-US" sz="1200" b="1" dirty="0" smtClean="0">
              <a:solidFill>
                <a:schemeClr val="bg1"/>
              </a:solidFill>
              <a:effectLst>
                <a:outerShdw blurRad="38100" dist="635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There is even a 7mm mandrel</a:t>
            </a:r>
          </a:p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which I used to make the 7mm</a:t>
            </a:r>
          </a:p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desk pen shown earlier.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26170"/>
          <a:stretch>
            <a:fillRect/>
          </a:stretch>
        </p:blipFill>
        <p:spPr bwMode="auto">
          <a:xfrm>
            <a:off x="0" y="2512181"/>
            <a:ext cx="9144000" cy="42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3048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tabLst>
                <a:tab pos="396875" algn="l"/>
              </a:tabLst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There is a method to hold a blank with a blind hole for making closed end pens that requires no special tooling.  All that is needed is a mandrel and bushings.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/>
          <p:nvPr/>
        </p:nvGrpSpPr>
        <p:grpSpPr>
          <a:xfrm rot="20785560">
            <a:off x="-962664" y="-584446"/>
            <a:ext cx="6523221" cy="8007984"/>
            <a:chOff x="6248400" y="-914400"/>
            <a:chExt cx="3505200" cy="7315200"/>
          </a:xfrm>
        </p:grpSpPr>
        <p:sp>
          <p:nvSpPr>
            <p:cNvPr id="5" name="Rectangle 4"/>
            <p:cNvSpPr/>
            <p:nvPr/>
          </p:nvSpPr>
          <p:spPr>
            <a:xfrm>
              <a:off x="6248400" y="9144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-3048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21336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33528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5720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48400" y="57912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8400" y="-9144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04801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8400" y="15240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8400" y="27432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39624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8400" y="51816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 rot="814440" flipH="1">
            <a:off x="3944874" y="-465677"/>
            <a:ext cx="6698974" cy="7790610"/>
            <a:chOff x="6248400" y="-914400"/>
            <a:chExt cx="3505200" cy="7315200"/>
          </a:xfrm>
        </p:grpSpPr>
        <p:sp>
          <p:nvSpPr>
            <p:cNvPr id="19" name="Rectangle 18"/>
            <p:cNvSpPr/>
            <p:nvPr/>
          </p:nvSpPr>
          <p:spPr>
            <a:xfrm>
              <a:off x="6248400" y="9144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48400" y="-3048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48400" y="21336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48400" y="33528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48400" y="45720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48400" y="5791200"/>
              <a:ext cx="35052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48400" y="-9144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48400" y="3048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48400" y="15240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8400" y="27432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48400" y="39624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8400" y="5181600"/>
              <a:ext cx="3505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958" b="11173"/>
          <a:stretch>
            <a:fillRect/>
          </a:stretch>
        </p:blipFill>
        <p:spPr bwMode="auto">
          <a:xfrm>
            <a:off x="1752600" y="-30480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50800" dir="5400000" sx="118000" sy="118000" algn="ctr" rotWithShape="0">
              <a:schemeClr val="tx1"/>
            </a:outerShdw>
            <a:softEdge rad="317500"/>
          </a:effectLst>
        </p:spPr>
      </p:pic>
      <p:sp>
        <p:nvSpPr>
          <p:cNvPr id="31" name="Rectangle 30"/>
          <p:cNvSpPr/>
          <p:nvPr/>
        </p:nvSpPr>
        <p:spPr>
          <a:xfrm>
            <a:off x="152400" y="3352800"/>
            <a:ext cx="8763000" cy="1107996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R="0"/>
            <a:r>
              <a:rPr lang="en-US" sz="66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LET’S MAKE A PEN 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85800" y="2209800"/>
            <a:ext cx="9220200" cy="4267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What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889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dirty="0" smtClean="0">
                <a:solidFill>
                  <a:schemeClr val="bg1"/>
                </a:solidFill>
                <a:effectLst>
                  <a:outerShdw blurRad="114300" dist="114300" dir="2700000" algn="ctr" rotWithShape="0">
                    <a:schemeClr val="tx1"/>
                  </a:outerShdw>
                </a:effectLst>
                <a:latin typeface="Aharoni" pitchFamily="2" charset="-79"/>
                <a:cs typeface="Aharoni" pitchFamily="2" charset="-79"/>
              </a:rPr>
              <a:t>CLOSED END PEN</a:t>
            </a:r>
            <a:br>
              <a:rPr lang="en-US" dirty="0" smtClean="0">
                <a:solidFill>
                  <a:schemeClr val="bg1"/>
                </a:solidFill>
                <a:effectLst>
                  <a:outerShdw blurRad="114300" dist="114300" dir="2700000" algn="ctr" rotWithShape="0">
                    <a:schemeClr val="tx1"/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67056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closed end pen has</a:t>
            </a:r>
          </a:p>
          <a:p>
            <a:pPr marL="0" indent="0">
              <a:buNone/>
            </a:pPr>
            <a:r>
              <a:rPr lang="en-US" sz="3600" b="1" i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no terminal hardware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0" y="-533400"/>
            <a:ext cx="222849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b="1" dirty="0">
                <a:solidFill>
                  <a:prstClr val="white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ea typeface="+mj-ea"/>
                <a:cs typeface="+mj-cs"/>
              </a:rPr>
              <a:t>?</a:t>
            </a:r>
            <a:endParaRPr lang="en-US" sz="11500" dirty="0">
              <a:effectLst>
                <a:outerShdw blurRad="50800" dist="38100" dir="2700000" algn="ctr" rotWithShape="0">
                  <a:schemeClr val="tx1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133600"/>
            <a:ext cx="6248400" cy="1588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88900" dist="762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47800" y="40018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bg1"/>
              </a:buClr>
              <a:buSzPct val="115000"/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either the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BARREL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end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468766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bg1"/>
              </a:buClr>
              <a:buSzPct val="115000"/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or on the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CAP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537346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bg1"/>
              </a:buClr>
              <a:buSzPct val="115000"/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or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BOTH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90600"/>
            <a:ext cx="8769085" cy="4191000"/>
            <a:chOff x="152400" y="1066800"/>
            <a:chExt cx="8769085" cy="4191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1066800"/>
              <a:ext cx="8769085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09600" y="1524000"/>
              <a:ext cx="419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505200" y="4419600"/>
            <a:ext cx="6934200" cy="16764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48006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John Solberg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Denton TX</a:t>
            </a:r>
            <a:endParaRPr lang="en-US" sz="2800" b="1" dirty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57200" y="228600"/>
            <a:ext cx="6096000" cy="32004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68" t="38710" r="26654" b="-1145"/>
          <a:stretch>
            <a:fillRect/>
          </a:stretch>
        </p:blipFill>
        <p:spPr bwMode="auto">
          <a:xfrm>
            <a:off x="1981200" y="1295400"/>
            <a:ext cx="716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66181"/>
          <a:stretch>
            <a:fillRect/>
          </a:stretch>
        </p:blipFill>
        <p:spPr bwMode="auto">
          <a:xfrm>
            <a:off x="76200" y="4495800"/>
            <a:ext cx="9144000" cy="18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6096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Don Ward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Wichita Falls TX</a:t>
            </a:r>
          </a:p>
          <a:p>
            <a:endParaRPr lang="en-US" sz="105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tabLst>
                <a:tab pos="350838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Kit: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Penache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tabLst>
                <a:tab pos="350838" algn="l"/>
                <a:tab pos="1036638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fromCraft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Supplies</a:t>
            </a:r>
          </a:p>
          <a:p>
            <a:pPr>
              <a:tabLst>
                <a:tab pos="350838" algn="l"/>
                <a:tab pos="2117725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Materials: Real cigar label 		under CA finish</a:t>
            </a:r>
            <a:endParaRPr lang="en-US" sz="2800" b="1" dirty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5800" y="3581400"/>
            <a:ext cx="9220200" cy="28956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8115" r="2381" b="55368"/>
          <a:stretch>
            <a:fillRect/>
          </a:stretch>
        </p:blipFill>
        <p:spPr bwMode="auto">
          <a:xfrm rot="13580005">
            <a:off x="1467255" y="2363682"/>
            <a:ext cx="8840351" cy="194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-1587" t="55452" b="12087"/>
          <a:stretch>
            <a:fillRect/>
          </a:stretch>
        </p:blipFill>
        <p:spPr bwMode="auto">
          <a:xfrm rot="2622800">
            <a:off x="4782" y="2785011"/>
            <a:ext cx="8715733" cy="16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267200"/>
            <a:ext cx="54864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Don Ward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Wichita Falls TX</a:t>
            </a:r>
          </a:p>
          <a:p>
            <a:endParaRPr lang="en-US" sz="105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tabLst>
                <a:tab pos="350838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Kit: Baron, aka: Navigator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85800" y="3886200"/>
            <a:ext cx="9220200" cy="22098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419600"/>
            <a:ext cx="7315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Blank and pen made by</a:t>
            </a:r>
          </a:p>
          <a:p>
            <a:endParaRPr lang="en-US" sz="7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JeffinIndiana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. . . Shop user name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51" t="34267" r="6652" b="26194"/>
          <a:stretch>
            <a:fillRect/>
          </a:stretch>
        </p:blipFill>
        <p:spPr bwMode="auto">
          <a:xfrm rot="1037131">
            <a:off x="-570317" y="1459627"/>
            <a:ext cx="10257824" cy="284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5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609600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tabLst>
                <a:tab pos="350838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Mesquite and rattlesnake skin closed end Baron. </a:t>
            </a:r>
          </a:p>
          <a:p>
            <a:pPr>
              <a:tabLst>
                <a:tab pos="350838" algn="l"/>
              </a:tabLst>
            </a:pPr>
            <a:endParaRPr lang="en-US" sz="16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tabLst>
                <a:tab pos="350838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Pen &amp; snake blank </a:t>
            </a:r>
          </a:p>
          <a:p>
            <a:pPr>
              <a:tabLst>
                <a:tab pos="350838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 Don Ward   Wichita Falls,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Tx</a:t>
            </a:r>
            <a:endParaRPr lang="en-US" sz="28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3854" b="4061"/>
          <a:stretch>
            <a:fillRect/>
          </a:stretch>
        </p:blipFill>
        <p:spPr bwMode="auto">
          <a:xfrm>
            <a:off x="-322424" y="0"/>
            <a:ext cx="9466424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381000" y="0"/>
            <a:ext cx="6629400" cy="22098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5791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Calligraphy dip pen</a:t>
            </a:r>
          </a:p>
          <a:p>
            <a:endParaRPr lang="en-US" sz="7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John Solberg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762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Denton, TX</a:t>
            </a:r>
            <a:endParaRPr lang="en-US" sz="2800" b="1" dirty="0" smtClean="0">
              <a:solidFill>
                <a:schemeClr val="bg1"/>
              </a:solidFill>
              <a:effectLst>
                <a:outerShdw blurRad="50800" dist="762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462</Words>
  <Application>Microsoft Office PowerPoint</Application>
  <PresentationFormat>On-screen Show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What is a CLOSED END PEN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Just how is the penblank held, since the hole is not a through hole, but a blind hole which has no exit . . 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Ward</dc:creator>
  <cp:lastModifiedBy>Don Ward</cp:lastModifiedBy>
  <cp:revision>21</cp:revision>
  <dcterms:created xsi:type="dcterms:W3CDTF">2009-10-17T03:58:53Z</dcterms:created>
  <dcterms:modified xsi:type="dcterms:W3CDTF">2009-10-21T04:11:02Z</dcterms:modified>
</cp:coreProperties>
</file>