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65" r:id="rId4"/>
    <p:sldId id="269" r:id="rId5"/>
    <p:sldId id="270" r:id="rId6"/>
    <p:sldId id="258" r:id="rId7"/>
    <p:sldId id="259" r:id="rId8"/>
    <p:sldId id="260" r:id="rId9"/>
    <p:sldId id="266" r:id="rId10"/>
    <p:sldId id="261" r:id="rId11"/>
    <p:sldId id="262" r:id="rId12"/>
    <p:sldId id="267" r:id="rId13"/>
    <p:sldId id="263" r:id="rId14"/>
    <p:sldId id="273" r:id="rId15"/>
    <p:sldId id="264" r:id="rId16"/>
    <p:sldId id="268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EEEEEE"/>
    <a:srgbClr val="009592"/>
    <a:srgbClr val="006666"/>
    <a:srgbClr val="005250"/>
    <a:srgbClr val="00E2B7"/>
    <a:srgbClr val="0033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0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27114-F549-4FD3-9710-B901CA979847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4C911-C53F-4167-9A57-883345B4B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4C911-C53F-4167-9A57-883345B4B6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891C-7BAF-4F0C-9310-F910E13EF77F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7BF3-7C35-495B-AB59-546E2B5F3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891C-7BAF-4F0C-9310-F910E13EF77F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7BF3-7C35-495B-AB59-546E2B5F3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891C-7BAF-4F0C-9310-F910E13EF77F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7BF3-7C35-495B-AB59-546E2B5F3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891C-7BAF-4F0C-9310-F910E13EF77F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7BF3-7C35-495B-AB59-546E2B5F3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891C-7BAF-4F0C-9310-F910E13EF77F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7BF3-7C35-495B-AB59-546E2B5F3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891C-7BAF-4F0C-9310-F910E13EF77F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7BF3-7C35-495B-AB59-546E2B5F3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891C-7BAF-4F0C-9310-F910E13EF77F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7BF3-7C35-495B-AB59-546E2B5F3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891C-7BAF-4F0C-9310-F910E13EF77F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7BF3-7C35-495B-AB59-546E2B5F3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891C-7BAF-4F0C-9310-F910E13EF77F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7BF3-7C35-495B-AB59-546E2B5F3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891C-7BAF-4F0C-9310-F910E13EF77F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7BF3-7C35-495B-AB59-546E2B5F3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891C-7BAF-4F0C-9310-F910E13EF77F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7BF3-7C35-495B-AB59-546E2B5F3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5250"/>
            </a:gs>
            <a:gs pos="50000">
              <a:srgbClr val="006666"/>
            </a:gs>
            <a:gs pos="100000">
              <a:srgbClr val="00E2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891C-7BAF-4F0C-9310-F910E13EF77F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F7BF3-7C35-495B-AB59-546E2B5F3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on Ward\Desktop\slim PP pics 2\IMG_1454-1 (Small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85800" y="-228600"/>
            <a:ext cx="4724400" cy="7086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n Ward\Desktop\slims PP pics\Figure 1.jpg"/>
          <p:cNvPicPr>
            <a:picLocks noChangeAspect="1" noChangeArrowheads="1"/>
          </p:cNvPicPr>
          <p:nvPr/>
        </p:nvPicPr>
        <p:blipFill>
          <a:blip r:embed="rId2" cstate="print"/>
          <a:srcRect t="9117" b="8832"/>
          <a:stretch>
            <a:fillRect/>
          </a:stretch>
        </p:blipFill>
        <p:spPr bwMode="auto">
          <a:xfrm rot="10800000" flipV="1">
            <a:off x="152400" y="228601"/>
            <a:ext cx="8915400" cy="1371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148" name="Picture 4" descr="C:\Users\Don Ward\Desktop\slims PP pics\Leather disks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6734" b="1230"/>
          <a:stretch>
            <a:fillRect/>
          </a:stretch>
        </p:blipFill>
        <p:spPr bwMode="auto">
          <a:xfrm>
            <a:off x="609600" y="3200400"/>
            <a:ext cx="7950200" cy="341914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147" name="Picture 3" descr="C:\Users\Don Ward\Desktop\slims PP pics\Figure 7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28600" y="1828800"/>
            <a:ext cx="8763000" cy="11501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n Ward\Desktop\slim PP pics 2\dive pens (Medium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4545" t="3409" r="4545" b="2841"/>
          <a:stretch>
            <a:fillRect/>
          </a:stretch>
        </p:blipFill>
        <p:spPr bwMode="auto">
          <a:xfrm>
            <a:off x="304800" y="304800"/>
            <a:ext cx="4572001" cy="62865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7171" name="Picture 3" descr="C:\Users\Don Ward\Desktop\slim PP pics 2\Tex Flag (corian and pecan)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3704" b="7407"/>
          <a:stretch>
            <a:fillRect/>
          </a:stretch>
        </p:blipFill>
        <p:spPr bwMode="auto">
          <a:xfrm>
            <a:off x="2995697" y="533400"/>
            <a:ext cx="5843503" cy="1828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7174" name="Picture 6" descr="C:\Users\Don Ward\Desktop\slims PP pics\Figure 6-4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t="11606" b="7148"/>
          <a:stretch>
            <a:fillRect/>
          </a:stretch>
        </p:blipFill>
        <p:spPr bwMode="auto">
          <a:xfrm>
            <a:off x="2971800" y="2763714"/>
            <a:ext cx="5867400" cy="157968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Don Ward\Desktop\slim PP pics 2\floor-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2767" b="7463"/>
          <a:stretch>
            <a:fillRect/>
          </a:stretch>
        </p:blipFill>
        <p:spPr bwMode="auto">
          <a:xfrm>
            <a:off x="304800" y="762000"/>
            <a:ext cx="8468032" cy="4953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Don Ward\Desktop\slims PP pics\figure 6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10027" b="13103"/>
          <a:stretch>
            <a:fillRect/>
          </a:stretch>
        </p:blipFill>
        <p:spPr bwMode="auto">
          <a:xfrm>
            <a:off x="2438400" y="1981200"/>
            <a:ext cx="6292850" cy="1752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8195" name="Picture 3" descr="C:\Users\Don Ward\Desktop\slims PP pics\Figure 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172" b="2098"/>
          <a:stretch>
            <a:fillRect/>
          </a:stretch>
        </p:blipFill>
        <p:spPr bwMode="auto">
          <a:xfrm>
            <a:off x="1219200" y="3886200"/>
            <a:ext cx="6426200" cy="2667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381000" y="304800"/>
            <a:ext cx="5257800" cy="1857375"/>
            <a:chOff x="381000" y="304800"/>
            <a:chExt cx="5257800" cy="1857375"/>
          </a:xfrm>
        </p:grpSpPr>
        <p:pic>
          <p:nvPicPr>
            <p:cNvPr id="8197" name="Picture 5" descr="C:\Users\Don Ward\Desktop\slims PP pics\figure 8.jpg"/>
            <p:cNvPicPr>
              <a:picLocks noChangeAspect="1" noChangeArrowheads="1"/>
            </p:cNvPicPr>
            <p:nvPr/>
          </p:nvPicPr>
          <p:blipFill>
            <a:blip r:embed="rId4" cstate="print">
              <a:lum contrast="10000"/>
            </a:blip>
            <a:srcRect l="2500" t="7583" r="11250"/>
            <a:stretch>
              <a:fillRect/>
            </a:stretch>
          </p:blipFill>
          <p:spPr bwMode="auto">
            <a:xfrm>
              <a:off x="381000" y="304800"/>
              <a:ext cx="5257800" cy="185737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  <p:cxnSp>
          <p:nvCxnSpPr>
            <p:cNvPr id="7" name="Straight Connector 6"/>
            <p:cNvCxnSpPr/>
            <p:nvPr/>
          </p:nvCxnSpPr>
          <p:spPr>
            <a:xfrm rot="10800000" flipH="1">
              <a:off x="381000" y="1293811"/>
              <a:ext cx="5257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371600" y="6248400"/>
            <a:ext cx="381000" cy="3048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on Ward\Desktop\slim PP pics 2\IMG_3069.JPG"/>
          <p:cNvPicPr>
            <a:picLocks noChangeAspect="1" noChangeArrowheads="1"/>
          </p:cNvPicPr>
          <p:nvPr/>
        </p:nvPicPr>
        <p:blipFill>
          <a:blip r:embed="rId2" cstate="print"/>
          <a:srcRect l="-787" t="13164" r="3360" b="4560"/>
          <a:stretch>
            <a:fillRect/>
          </a:stretch>
        </p:blipFill>
        <p:spPr bwMode="auto">
          <a:xfrm>
            <a:off x="228600" y="2743200"/>
            <a:ext cx="8839200" cy="381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1267" name="Picture 3" descr="C:\Users\Don Ward\Desktop\slim PP pics 2\IMG_3153.JPG"/>
          <p:cNvPicPr>
            <a:picLocks noChangeAspect="1" noChangeArrowheads="1"/>
          </p:cNvPicPr>
          <p:nvPr/>
        </p:nvPicPr>
        <p:blipFill>
          <a:blip r:embed="rId3" cstate="print"/>
          <a:srcRect t="17204"/>
          <a:stretch>
            <a:fillRect/>
          </a:stretch>
        </p:blipFill>
        <p:spPr bwMode="auto">
          <a:xfrm>
            <a:off x="838200" y="304800"/>
            <a:ext cx="4696824" cy="25050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Don Ward\Desktop\slim PP pics 2\Figure 3-1.JPG"/>
          <p:cNvPicPr>
            <a:picLocks noChangeAspect="1" noChangeArrowheads="1"/>
          </p:cNvPicPr>
          <p:nvPr/>
        </p:nvPicPr>
        <p:blipFill>
          <a:blip r:embed="rId2" cstate="print"/>
          <a:srcRect l="4979" t="2049" r="9129" b="7202"/>
          <a:stretch>
            <a:fillRect/>
          </a:stretch>
        </p:blipFill>
        <p:spPr bwMode="auto">
          <a:xfrm>
            <a:off x="4191000" y="2209800"/>
            <a:ext cx="4648200" cy="424400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0242" name="Picture 2" descr="C:\Users\Don Ward\Desktop\slim PP pics 2\colletchk.JPG"/>
          <p:cNvPicPr>
            <a:picLocks noChangeAspect="1" noChangeArrowheads="1"/>
          </p:cNvPicPr>
          <p:nvPr/>
        </p:nvPicPr>
        <p:blipFill>
          <a:blip r:embed="rId3" cstate="print"/>
          <a:srcRect t="6844" b="8745"/>
          <a:stretch>
            <a:fillRect/>
          </a:stretch>
        </p:blipFill>
        <p:spPr bwMode="auto">
          <a:xfrm>
            <a:off x="260528" y="457200"/>
            <a:ext cx="4463872" cy="2819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t="32000" b="28000"/>
          <a:stretch>
            <a:fillRect/>
          </a:stretch>
        </p:blipFill>
        <p:spPr bwMode="auto">
          <a:xfrm>
            <a:off x="457200" y="3733800"/>
            <a:ext cx="3848100" cy="153924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9196" b="42847"/>
          <a:stretch>
            <a:fillRect/>
          </a:stretch>
        </p:blipFill>
        <p:spPr bwMode="auto">
          <a:xfrm>
            <a:off x="609600" y="8382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31800" dist="190500" dir="2760000" algn="ctr" rotWithShape="0">
              <a:schemeClr val="tx1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r="9196" b="42847"/>
          <a:stretch>
            <a:fillRect/>
          </a:stretch>
        </p:blipFill>
        <p:spPr bwMode="auto">
          <a:xfrm>
            <a:off x="609600" y="8382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31800" dist="190500" dir="2760000" algn="ctr" rotWithShape="0">
              <a:schemeClr val="tx1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609600"/>
            <a:ext cx="8034663" cy="909929"/>
            <a:chOff x="0" y="609600"/>
            <a:chExt cx="8034663" cy="909929"/>
          </a:xfrm>
        </p:grpSpPr>
        <p:sp>
          <p:nvSpPr>
            <p:cNvPr id="3" name="TextBox 2"/>
            <p:cNvSpPr txBox="1"/>
            <p:nvPr/>
          </p:nvSpPr>
          <p:spPr>
            <a:xfrm>
              <a:off x="1751789" y="609600"/>
              <a:ext cx="6282874" cy="909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100"/>
                </a:lnSpc>
                <a:tabLst>
                  <a:tab pos="465138" algn="l"/>
                </a:tabLst>
              </a:pP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How to use the “lowly” </a:t>
              </a: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Slimline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</a:endParaRPr>
            </a:p>
            <a:p>
              <a:pPr>
                <a:lnSpc>
                  <a:spcPts val="3100"/>
                </a:lnSpc>
                <a:tabLst>
                  <a:tab pos="465138" algn="l"/>
                </a:tabLst>
              </a:pP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	to make unique pens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0" y="838200"/>
              <a:ext cx="1676400" cy="158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0" y="1600200"/>
            <a:ext cx="3753940" cy="493148"/>
            <a:chOff x="0" y="1600200"/>
            <a:chExt cx="3753940" cy="493148"/>
          </a:xfrm>
        </p:grpSpPr>
        <p:sp>
          <p:nvSpPr>
            <p:cNvPr id="4" name="TextBox 3"/>
            <p:cNvSpPr txBox="1"/>
            <p:nvPr/>
          </p:nvSpPr>
          <p:spPr>
            <a:xfrm>
              <a:off x="1751789" y="1600200"/>
              <a:ext cx="2002151" cy="493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9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Materials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0" y="1752600"/>
              <a:ext cx="1676400" cy="158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0" y="2326252"/>
            <a:ext cx="6520980" cy="493148"/>
            <a:chOff x="0" y="2326252"/>
            <a:chExt cx="6520980" cy="493148"/>
          </a:xfrm>
        </p:grpSpPr>
        <p:sp>
          <p:nvSpPr>
            <p:cNvPr id="5" name="TextBox 4"/>
            <p:cNvSpPr txBox="1"/>
            <p:nvPr/>
          </p:nvSpPr>
          <p:spPr>
            <a:xfrm>
              <a:off x="1751789" y="2326252"/>
              <a:ext cx="4769191" cy="493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9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Longer bottom than top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0" y="2554852"/>
              <a:ext cx="1676400" cy="158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0" y="3124200"/>
            <a:ext cx="5919533" cy="493148"/>
            <a:chOff x="0" y="3124200"/>
            <a:chExt cx="5919533" cy="493148"/>
          </a:xfrm>
        </p:grpSpPr>
        <p:sp>
          <p:nvSpPr>
            <p:cNvPr id="6" name="TextBox 5"/>
            <p:cNvSpPr txBox="1"/>
            <p:nvPr/>
          </p:nvSpPr>
          <p:spPr>
            <a:xfrm>
              <a:off x="1751789" y="3124200"/>
              <a:ext cx="4167744" cy="493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9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Custom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Centerbands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0" y="3312548"/>
              <a:ext cx="1676400" cy="158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0" y="3926452"/>
            <a:ext cx="5706718" cy="493148"/>
            <a:chOff x="0" y="3926452"/>
            <a:chExt cx="5706718" cy="493148"/>
          </a:xfrm>
        </p:grpSpPr>
        <p:sp>
          <p:nvSpPr>
            <p:cNvPr id="7" name="TextBox 6"/>
            <p:cNvSpPr txBox="1"/>
            <p:nvPr/>
          </p:nvSpPr>
          <p:spPr>
            <a:xfrm>
              <a:off x="1751789" y="3926452"/>
              <a:ext cx="3954929" cy="493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9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One-Piece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Slimlines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0" y="4114800"/>
              <a:ext cx="1676400" cy="158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0" y="4688452"/>
            <a:ext cx="6343495" cy="493148"/>
            <a:chOff x="0" y="4688452"/>
            <a:chExt cx="6343495" cy="493148"/>
          </a:xfrm>
        </p:grpSpPr>
        <p:sp>
          <p:nvSpPr>
            <p:cNvPr id="8" name="TextBox 7"/>
            <p:cNvSpPr txBox="1"/>
            <p:nvPr/>
          </p:nvSpPr>
          <p:spPr>
            <a:xfrm>
              <a:off x="1751789" y="4688452"/>
              <a:ext cx="4591706" cy="493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9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Matching  Pen &amp; Pencil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0" y="4876800"/>
              <a:ext cx="1676400" cy="158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0" y="5374252"/>
            <a:ext cx="6784257" cy="493148"/>
            <a:chOff x="0" y="5374252"/>
            <a:chExt cx="6784257" cy="493148"/>
          </a:xfrm>
        </p:grpSpPr>
        <p:sp>
          <p:nvSpPr>
            <p:cNvPr id="9" name="TextBox 8"/>
            <p:cNvSpPr txBox="1"/>
            <p:nvPr/>
          </p:nvSpPr>
          <p:spPr>
            <a:xfrm>
              <a:off x="1751789" y="5374252"/>
              <a:ext cx="5032468" cy="493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9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One design: several looks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0" y="5562600"/>
              <a:ext cx="1676400" cy="158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0" y="6060052"/>
            <a:ext cx="5639392" cy="493148"/>
            <a:chOff x="0" y="6060052"/>
            <a:chExt cx="5639392" cy="493148"/>
          </a:xfrm>
        </p:grpSpPr>
        <p:sp>
          <p:nvSpPr>
            <p:cNvPr id="10" name="TextBox 9"/>
            <p:cNvSpPr txBox="1"/>
            <p:nvPr/>
          </p:nvSpPr>
          <p:spPr>
            <a:xfrm>
              <a:off x="1751789" y="6060052"/>
              <a:ext cx="3887603" cy="493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9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Surface treatments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0" y="6248400"/>
              <a:ext cx="1676400" cy="158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0" y="1087816"/>
            <a:ext cx="7029772" cy="512384"/>
            <a:chOff x="0" y="609600"/>
            <a:chExt cx="7029772" cy="512384"/>
          </a:xfrm>
        </p:grpSpPr>
        <p:sp>
          <p:nvSpPr>
            <p:cNvPr id="3" name="TextBox 2"/>
            <p:cNvSpPr txBox="1"/>
            <p:nvPr/>
          </p:nvSpPr>
          <p:spPr>
            <a:xfrm>
              <a:off x="1751789" y="609600"/>
              <a:ext cx="5277983" cy="512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100"/>
                </a:lnSpc>
                <a:tabLst>
                  <a:tab pos="465138" algn="l"/>
                </a:tabLst>
              </a:pPr>
              <a:r>
                <a:rPr lang="en-US" sz="3600" b="1" dirty="0" smtClean="0">
                  <a:solidFill>
                    <a:srgbClr val="FFFF00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Wood: natural &amp; stabilized</a:t>
              </a:r>
              <a:endParaRPr lang="en-US" sz="3600" b="1" dirty="0">
                <a:solidFill>
                  <a:srgbClr val="FFFF00"/>
                </a:solidFill>
                <a:effectLst>
                  <a:outerShdw blurRad="38100" dist="63500" dir="2700000" algn="tl">
                    <a:srgbClr val="000000"/>
                  </a:outerShdw>
                </a:effectLst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0" y="838200"/>
              <a:ext cx="1676400" cy="1588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0"/>
          <p:cNvGrpSpPr/>
          <p:nvPr/>
        </p:nvGrpSpPr>
        <p:grpSpPr>
          <a:xfrm>
            <a:off x="0" y="1849816"/>
            <a:ext cx="8342376" cy="512384"/>
            <a:chOff x="0" y="1600200"/>
            <a:chExt cx="8342376" cy="512384"/>
          </a:xfrm>
        </p:grpSpPr>
        <p:sp>
          <p:nvSpPr>
            <p:cNvPr id="4" name="TextBox 3"/>
            <p:cNvSpPr txBox="1"/>
            <p:nvPr/>
          </p:nvSpPr>
          <p:spPr>
            <a:xfrm>
              <a:off x="1751789" y="1600200"/>
              <a:ext cx="6590587" cy="512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1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Acrylics: purchased &amp; homemade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0" y="1752600"/>
              <a:ext cx="1676400" cy="1588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1"/>
          <p:cNvGrpSpPr/>
          <p:nvPr/>
        </p:nvGrpSpPr>
        <p:grpSpPr>
          <a:xfrm>
            <a:off x="0" y="2535616"/>
            <a:ext cx="3131206" cy="512384"/>
            <a:chOff x="0" y="2326252"/>
            <a:chExt cx="3131206" cy="512384"/>
          </a:xfrm>
        </p:grpSpPr>
        <p:sp>
          <p:nvSpPr>
            <p:cNvPr id="5" name="TextBox 4"/>
            <p:cNvSpPr txBox="1"/>
            <p:nvPr/>
          </p:nvSpPr>
          <p:spPr>
            <a:xfrm>
              <a:off x="1751789" y="2326252"/>
              <a:ext cx="1379417" cy="512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1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Antler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0" y="2554852"/>
              <a:ext cx="1676400" cy="1588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2"/>
          <p:cNvGrpSpPr/>
          <p:nvPr/>
        </p:nvGrpSpPr>
        <p:grpSpPr>
          <a:xfrm>
            <a:off x="0" y="3297616"/>
            <a:ext cx="3829409" cy="512384"/>
            <a:chOff x="0" y="3124200"/>
            <a:chExt cx="3829409" cy="512384"/>
          </a:xfrm>
        </p:grpSpPr>
        <p:sp>
          <p:nvSpPr>
            <p:cNvPr id="6" name="TextBox 5"/>
            <p:cNvSpPr txBox="1"/>
            <p:nvPr/>
          </p:nvSpPr>
          <p:spPr>
            <a:xfrm>
              <a:off x="1751789" y="3124200"/>
              <a:ext cx="2077620" cy="512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1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PVC Rods 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0" y="3312548"/>
              <a:ext cx="1676400" cy="1588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3"/>
          <p:cNvGrpSpPr/>
          <p:nvPr/>
        </p:nvGrpSpPr>
        <p:grpSpPr>
          <a:xfrm>
            <a:off x="0" y="3983416"/>
            <a:ext cx="4912206" cy="512384"/>
            <a:chOff x="0" y="3926452"/>
            <a:chExt cx="4912206" cy="512384"/>
          </a:xfrm>
        </p:grpSpPr>
        <p:sp>
          <p:nvSpPr>
            <p:cNvPr id="7" name="TextBox 6"/>
            <p:cNvSpPr txBox="1"/>
            <p:nvPr/>
          </p:nvSpPr>
          <p:spPr>
            <a:xfrm>
              <a:off x="1751789" y="3926452"/>
              <a:ext cx="3160417" cy="512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1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PVC Water Pipe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0" y="4114800"/>
              <a:ext cx="1676400" cy="1588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4"/>
          <p:cNvGrpSpPr/>
          <p:nvPr/>
        </p:nvGrpSpPr>
        <p:grpSpPr>
          <a:xfrm>
            <a:off x="0" y="4688452"/>
            <a:ext cx="4017153" cy="512384"/>
            <a:chOff x="0" y="4688452"/>
            <a:chExt cx="4017153" cy="512384"/>
          </a:xfrm>
        </p:grpSpPr>
        <p:sp>
          <p:nvSpPr>
            <p:cNvPr id="8" name="TextBox 7"/>
            <p:cNvSpPr txBox="1"/>
            <p:nvPr/>
          </p:nvSpPr>
          <p:spPr>
            <a:xfrm>
              <a:off x="1751789" y="4688452"/>
              <a:ext cx="2265364" cy="512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1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Rifle Shells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0" y="4876800"/>
              <a:ext cx="1676400" cy="1588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5"/>
          <p:cNvGrpSpPr/>
          <p:nvPr/>
        </p:nvGrpSpPr>
        <p:grpSpPr>
          <a:xfrm>
            <a:off x="0" y="5374252"/>
            <a:ext cx="3311960" cy="512384"/>
            <a:chOff x="0" y="5374252"/>
            <a:chExt cx="3311960" cy="512384"/>
          </a:xfrm>
        </p:grpSpPr>
        <p:sp>
          <p:nvSpPr>
            <p:cNvPr id="9" name="TextBox 8"/>
            <p:cNvSpPr txBox="1"/>
            <p:nvPr/>
          </p:nvSpPr>
          <p:spPr>
            <a:xfrm>
              <a:off x="1751789" y="5374252"/>
              <a:ext cx="1560171" cy="512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1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Arrows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0" y="5562600"/>
              <a:ext cx="1676400" cy="1588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6"/>
          <p:cNvGrpSpPr/>
          <p:nvPr/>
        </p:nvGrpSpPr>
        <p:grpSpPr>
          <a:xfrm>
            <a:off x="0" y="6060052"/>
            <a:ext cx="5885549" cy="512384"/>
            <a:chOff x="0" y="6060052"/>
            <a:chExt cx="5885549" cy="512384"/>
          </a:xfrm>
        </p:grpSpPr>
        <p:sp>
          <p:nvSpPr>
            <p:cNvPr id="10" name="TextBox 9"/>
            <p:cNvSpPr txBox="1"/>
            <p:nvPr/>
          </p:nvSpPr>
          <p:spPr>
            <a:xfrm>
              <a:off x="1751789" y="6060052"/>
              <a:ext cx="4133760" cy="512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100"/>
                </a:lnSpc>
                <a:tabLst>
                  <a:tab pos="465138" algn="l"/>
                </a:tabLst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63500" dir="2700000" algn="tl">
                      <a:srgbClr val="000000"/>
                    </a:outerShdw>
                  </a:effectLst>
                </a:rPr>
                <a:t>Mixture of Materials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0" y="6248400"/>
              <a:ext cx="1676400" cy="1588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  <a:effectLst>
              <a:outerShdw blurRad="38100" dist="63500" dir="192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533400" y="228600"/>
            <a:ext cx="8153400" cy="6463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009592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 Black" pitchFamily="34" charset="0"/>
              </a:rPr>
              <a:t>MATERIALS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00959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n Ward\Desktop\light-bulb-in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-533400"/>
            <a:ext cx="6705600" cy="694254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57200" y="4648200"/>
            <a:ext cx="8153400" cy="1752600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en-US" sz="3600" b="1" dirty="0" smtClean="0">
                <a:ln w="7620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 Black" pitchFamily="34" charset="0"/>
              </a:rPr>
              <a:t>BE CREATIVE</a:t>
            </a:r>
            <a:endParaRPr lang="en-US" dirty="0">
              <a:ln w="76200">
                <a:solidFill>
                  <a:srgbClr val="FFFF00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Don Ward\Desktop\slim PP pics 2\IMG_1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4874">
            <a:off x="415262" y="3589550"/>
            <a:ext cx="5562599" cy="19405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074" name="Picture 2" descr="C:\Users\Don Ward\Desktop\slims PP pics\Modified slim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7832">
            <a:off x="351940" y="1187559"/>
            <a:ext cx="3823238" cy="2514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075" name="Picture 3" descr="C:\Users\Don Ward\Desktop\slims PP pics\ZEBRA AND bow SLIMS 020.CRW.jpg"/>
          <p:cNvPicPr>
            <a:picLocks noChangeAspect="1" noChangeArrowheads="1"/>
          </p:cNvPicPr>
          <p:nvPr/>
        </p:nvPicPr>
        <p:blipFill>
          <a:blip r:embed="rId5" cstate="print"/>
          <a:srcRect l="1974"/>
          <a:stretch>
            <a:fillRect/>
          </a:stretch>
        </p:blipFill>
        <p:spPr bwMode="auto">
          <a:xfrm>
            <a:off x="3886200" y="381000"/>
            <a:ext cx="4953000" cy="301487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076" name="Picture 4" descr="C:\Users\Don Ward\Desktop\slim PP pics 2\IMG_2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800600"/>
            <a:ext cx="5337175" cy="18059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51300" y="228600"/>
            <a:ext cx="2975155" cy="2463800"/>
            <a:chOff x="276044" y="228600"/>
            <a:chExt cx="2975155" cy="2463800"/>
          </a:xfrm>
        </p:grpSpPr>
        <p:pic>
          <p:nvPicPr>
            <p:cNvPr id="4098" name="Picture 2" descr="C:\Users\Don Ward\Desktop\slim PP pics 2\IMG_1472-2 (Small).JP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30000"/>
            </a:blip>
            <a:srcRect/>
            <a:stretch>
              <a:fillRect/>
            </a:stretch>
          </p:blipFill>
          <p:spPr bwMode="auto">
            <a:xfrm>
              <a:off x="276044" y="228600"/>
              <a:ext cx="2975155" cy="24638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286000" y="2286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99456" y="762000"/>
            <a:ext cx="3096599" cy="2286000"/>
            <a:chOff x="2895599" y="-76200"/>
            <a:chExt cx="3096599" cy="2286000"/>
          </a:xfrm>
        </p:grpSpPr>
        <p:pic>
          <p:nvPicPr>
            <p:cNvPr id="4101" name="Picture 5" descr="C:\Users\Don Ward\Desktop\slim PP pics 2\IMG_2667.JPG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 b="16667"/>
            <a:stretch>
              <a:fillRect/>
            </a:stretch>
          </p:blipFill>
          <p:spPr bwMode="auto">
            <a:xfrm>
              <a:off x="2895599" y="-76200"/>
              <a:ext cx="3096599" cy="2286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038600" y="228600"/>
              <a:ext cx="3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71256" y="914400"/>
            <a:ext cx="2286000" cy="2708682"/>
            <a:chOff x="6553200" y="0"/>
            <a:chExt cx="2286000" cy="2708682"/>
          </a:xfrm>
        </p:grpSpPr>
        <p:pic>
          <p:nvPicPr>
            <p:cNvPr id="4102" name="Picture 6" descr="C:\Users\Don Ward\Desktop\slims PP pics\figure 6-5.jpg"/>
            <p:cNvPicPr>
              <a:picLocks noChangeAspect="1" noChangeArrowheads="1"/>
            </p:cNvPicPr>
            <p:nvPr/>
          </p:nvPicPr>
          <p:blipFill>
            <a:blip r:embed="rId4" cstate="print"/>
            <a:srcRect l="10000" r="15000"/>
            <a:stretch>
              <a:fillRect/>
            </a:stretch>
          </p:blipFill>
          <p:spPr bwMode="auto">
            <a:xfrm>
              <a:off x="6553200" y="0"/>
              <a:ext cx="2286000" cy="270868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72400" y="20574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0056" y="2743200"/>
            <a:ext cx="3733800" cy="2285999"/>
            <a:chOff x="0" y="2971800"/>
            <a:chExt cx="3733800" cy="2285999"/>
          </a:xfrm>
        </p:grpSpPr>
        <p:pic>
          <p:nvPicPr>
            <p:cNvPr id="4099" name="Picture 3" descr="C:\Users\Don Ward\Desktop\slim PP pics 2\IMG_0279.JPG"/>
            <p:cNvPicPr>
              <a:picLocks noChangeAspect="1" noChangeArrowheads="1"/>
            </p:cNvPicPr>
            <p:nvPr/>
          </p:nvPicPr>
          <p:blipFill>
            <a:blip r:embed="rId5" cstate="print"/>
            <a:srcRect t="12820" b="12820"/>
            <a:stretch>
              <a:fillRect/>
            </a:stretch>
          </p:blipFill>
          <p:spPr bwMode="auto">
            <a:xfrm>
              <a:off x="0" y="3142344"/>
              <a:ext cx="3733800" cy="211545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219200" y="29718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94656" y="4191000"/>
            <a:ext cx="2971800" cy="2464420"/>
            <a:chOff x="4724400" y="3174380"/>
            <a:chExt cx="2971800" cy="2464420"/>
          </a:xfrm>
        </p:grpSpPr>
        <p:pic>
          <p:nvPicPr>
            <p:cNvPr id="4103" name="Picture 7" descr="C:\Users\Don Ward\Desktop\slims PP pics\Figure 2-2.jpg"/>
            <p:cNvPicPr>
              <a:picLocks noChangeAspect="1" noChangeArrowheads="1"/>
            </p:cNvPicPr>
            <p:nvPr/>
          </p:nvPicPr>
          <p:blipFill>
            <a:blip r:embed="rId6" cstate="print"/>
            <a:srcRect t="2653" b="7153"/>
            <a:stretch>
              <a:fillRect/>
            </a:stretch>
          </p:blipFill>
          <p:spPr bwMode="auto">
            <a:xfrm>
              <a:off x="4724400" y="3174380"/>
              <a:ext cx="2971800" cy="246442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934200" y="32004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90256" y="4572000"/>
            <a:ext cx="2925144" cy="1447799"/>
            <a:chOff x="5562600" y="5181600"/>
            <a:chExt cx="2925144" cy="1447799"/>
          </a:xfrm>
        </p:grpSpPr>
        <p:pic>
          <p:nvPicPr>
            <p:cNvPr id="4100" name="Picture 4" descr="C:\Users\Don Ward\Desktop\slim PP pics 2\4 antler slims-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6301272" y="4442928"/>
              <a:ext cx="1447799" cy="292514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715000" y="59436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6</a:t>
              </a:r>
              <a:endParaRPr lang="en-US" sz="3600" b="1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n Ward\Desktop\slim PP pics 2\bul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4572000" cy="245745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123" name="Picture 3" descr="C:\Users\Don Ward\Desktop\slim PP pics 2\IMG_2661-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494" t="5556" r="5885" b="4167"/>
          <a:stretch>
            <a:fillRect/>
          </a:stretch>
        </p:blipFill>
        <p:spPr bwMode="auto">
          <a:xfrm>
            <a:off x="3048000" y="228600"/>
            <a:ext cx="5867400" cy="4953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Don Ward\Desktop\slim PP pics 2\tx tril. 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5168347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125" name="Picture 5" descr="C:\Users\Don Ward\Desktop\slim PP pics 2\snake trio.JPG"/>
          <p:cNvPicPr>
            <a:picLocks noChangeAspect="1" noChangeArrowheads="1"/>
          </p:cNvPicPr>
          <p:nvPr/>
        </p:nvPicPr>
        <p:blipFill>
          <a:blip r:embed="rId3" cstate="print"/>
          <a:srcRect t="8462"/>
          <a:stretch>
            <a:fillRect/>
          </a:stretch>
        </p:blipFill>
        <p:spPr bwMode="auto">
          <a:xfrm rot="20401692">
            <a:off x="804943" y="3149125"/>
            <a:ext cx="8068204" cy="25603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60</Words>
  <Application>Microsoft Office PowerPoint</Application>
  <PresentationFormat>On-screen Show (4:3)</PresentationFormat>
  <Paragraphs>26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Ward</dc:creator>
  <cp:lastModifiedBy> </cp:lastModifiedBy>
  <cp:revision>24</cp:revision>
  <dcterms:created xsi:type="dcterms:W3CDTF">2010-04-28T00:29:30Z</dcterms:created>
  <dcterms:modified xsi:type="dcterms:W3CDTF">2010-05-03T13:18:40Z</dcterms:modified>
</cp:coreProperties>
</file>